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8" d="100"/>
          <a:sy n="58" d="100"/>
        </p:scale>
        <p:origin x="-78" y="-5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2017-11-22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2017-11-22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2017-11-22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2017-11-22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2017-11-22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2017-11-22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2017-11-22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2017-11-22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2017-11-22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2017-11-22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2017-11-22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2017-11-22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biLevel thresh="50000"/>
          </a:blip>
          <a:srcRect/>
          <a:stretch>
            <a:fillRect/>
          </a:stretch>
        </p:blipFill>
        <p:spPr bwMode="auto">
          <a:xfrm>
            <a:off x="0" y="55390"/>
            <a:ext cx="8924925" cy="67865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biLevel thresh="50000"/>
          </a:blip>
          <a:srcRect/>
          <a:stretch>
            <a:fillRect/>
          </a:stretch>
        </p:blipFill>
        <p:spPr bwMode="auto">
          <a:xfrm>
            <a:off x="899592" y="0"/>
            <a:ext cx="7414724" cy="67614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142976" y="71048"/>
            <a:ext cx="6715172" cy="6732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biLevel thresh="50000"/>
          </a:blip>
          <a:srcRect/>
          <a:stretch>
            <a:fillRect/>
          </a:stretch>
        </p:blipFill>
        <p:spPr bwMode="auto">
          <a:xfrm>
            <a:off x="1590665" y="71438"/>
            <a:ext cx="5941796" cy="67151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biLevel thresh="50000"/>
          </a:blip>
          <a:srcRect/>
          <a:stretch>
            <a:fillRect/>
          </a:stretch>
        </p:blipFill>
        <p:spPr bwMode="auto">
          <a:xfrm>
            <a:off x="1571603" y="23556"/>
            <a:ext cx="5731159" cy="6834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biLevel thresh="50000"/>
          </a:blip>
          <a:srcRect/>
          <a:stretch>
            <a:fillRect/>
          </a:stretch>
        </p:blipFill>
        <p:spPr bwMode="auto">
          <a:xfrm>
            <a:off x="288117" y="2214554"/>
            <a:ext cx="8570163" cy="2033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biLevel thresh="50000"/>
          </a:blip>
          <a:srcRect/>
          <a:stretch>
            <a:fillRect/>
          </a:stretch>
        </p:blipFill>
        <p:spPr bwMode="auto">
          <a:xfrm>
            <a:off x="571472" y="112257"/>
            <a:ext cx="8001056" cy="6674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biLevel thresh="50000"/>
          </a:blip>
          <a:srcRect/>
          <a:stretch>
            <a:fillRect/>
          </a:stretch>
        </p:blipFill>
        <p:spPr bwMode="auto">
          <a:xfrm>
            <a:off x="0" y="927080"/>
            <a:ext cx="9143999" cy="49117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biLevel thresh="50000"/>
          </a:blip>
          <a:srcRect/>
          <a:stretch>
            <a:fillRect/>
          </a:stretch>
        </p:blipFill>
        <p:spPr bwMode="auto">
          <a:xfrm>
            <a:off x="71406" y="71414"/>
            <a:ext cx="9001156" cy="67151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0</Words>
  <Application>Microsoft Office PowerPoint</Application>
  <PresentationFormat>全屏显示(4:3)</PresentationFormat>
  <Paragraphs>0</Paragraphs>
  <Slides>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0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Lenovo</dc:creator>
  <cp:lastModifiedBy>微软用户</cp:lastModifiedBy>
  <cp:revision>5</cp:revision>
  <dcterms:created xsi:type="dcterms:W3CDTF">2017-11-15T03:33:16Z</dcterms:created>
  <dcterms:modified xsi:type="dcterms:W3CDTF">2017-11-22T04:08:54Z</dcterms:modified>
</cp:coreProperties>
</file>

<file path=docProps/thumbnail.jpeg>
</file>